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E1DCE-F24B-C692-7BCD-85D6227E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422A48-2569-E13B-8965-43533DCE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56BD-52FA-4C7A-855E-7DE2DAA8C4F7}" type="datetimeFigureOut">
              <a:rPr lang="nl-NL" smtClean="0"/>
              <a:t>21-12-2024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C31CB8-D84E-1390-F2FB-57261C74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D3D527-624F-4544-7FBE-05B12723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45C60-7850-41C4-89C6-0AD8DB91E7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9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F5EF15-9EAA-73B4-05EC-5CEAEB6A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568194-DC80-1E07-F87F-52317692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C5F6A6-F18B-1954-702D-01BC1AA23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56BD-52FA-4C7A-855E-7DE2DAA8C4F7}" type="datetimeFigureOut">
              <a:rPr lang="nl-NL" smtClean="0"/>
              <a:t>21-12-2024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4B564E-4863-DBF2-694F-C4EF93701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D9851-CCC9-8D6D-ADFE-156E84EA1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5C60-7850-41C4-89C6-0AD8DB91E7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2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A2C479-5FDA-9C95-17B8-2867F26E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83D8C3-EB13-6BF8-EE44-D0413D1B3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7374DA-2969-C52A-8DED-F67ED9FF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8EDB48-7889-3E98-48FA-08B4E78BD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2FAF5D-BC80-2D86-E03B-1ADE154F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9AF776-BD67-5BA6-C3A0-FC8B09793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F87150-2CE3-7287-F566-A3F4E00E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1952EF-6D18-5A5E-ACAB-9C37CFFB3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0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7E274D-3B0C-3239-562A-8DC2C9C8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28FD26-44C6-BF80-C82F-93949F980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5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578104-4C83-6311-5222-7486EB26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32C381-AFB8-9AEA-9AFC-E5E936D1C2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1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0B3456-3434-D2AD-0CA7-3C5AFACF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388A88-996D-BE50-7A65-33F077D3D7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2757C2-20C0-0474-666B-42917623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88C5E3-BD1E-B105-40B5-F9EDF6C82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19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2024-12-21T16:39:15Z</dcterms:created>
  <dcterms:modified xsi:type="dcterms:W3CDTF">2024-12-21T16:39:15Z</dcterms:modified>
</cp:coreProperties>
</file>